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9" Type="http://schemas.openxmlformats.org/officeDocument/2006/relationships/viewProps" Target="viewProps.xml" /><Relationship Id="rId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1" Type="http://schemas.openxmlformats.org/officeDocument/2006/relationships/tableStyles" Target="tableStyles.xml" /><Relationship Id="rId1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(T2M0 or 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completely removed by endoscopy</a:t>
            </a:r>
          </a:p>
          <a:p>
            <a:pPr lvl="0"/>
            <a:r>
              <a:rPr/>
              <a:t>Localized Tumors (T2N0M0)</a:t>
            </a:r>
          </a:p>
          <a:p>
            <a:pPr lvl="0"/>
            <a:r>
              <a:rPr/>
              <a:t>Locally Advanced (T3M0) after preoperative therapy.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</a:t>
            </a:r>
          </a:p>
          <a:p>
            <a:pPr lvl="0"/>
            <a:r>
              <a:rPr/>
              <a:t>Removes lower 1/3 of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Reconstruction of GI tract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new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use the mininally-invasive approach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 on their own</a:t>
            </a:r>
          </a:p>
          <a:p>
            <a:pPr lvl="0"/>
            <a:r>
              <a:rPr/>
              <a:t>A 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Overall 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occur in 10-15% of patients after esophagectomy.</a:t>
            </a:r>
          </a:p>
          <a:p>
            <a:pPr lvl="0" indent="0" marL="0">
              <a:buNone/>
            </a:pPr>
            <a:r>
              <a:rPr/>
              <a:t>Requires treatment with antibiotics and frequently 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w/ a sip of water (or black coffee)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  <a:p>
            <a:pPr lvl="0"/>
            <a:r>
              <a:rPr/>
              <a:t>Post-operative care in STICU (11th floor)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chest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will calculate daily protein goal</a:t>
            </a:r>
          </a:p>
          <a:p>
            <a:pPr lvl="0"/>
            <a:r>
              <a:rPr/>
              <a:t>Typically 60-75 grams protein/day</a:t>
            </a:r>
          </a:p>
          <a:p>
            <a:pPr lvl="0"/>
            <a:r>
              <a:rPr/>
              <a:t>Each carton of tube feeding has 15 grams</a:t>
            </a:r>
          </a:p>
          <a:p>
            <a:pPr lvl="1"/>
            <a:r>
              <a:rPr/>
              <a:t>75 grams protein = 5 cartons/night</a:t>
            </a:r>
          </a:p>
          <a:p>
            <a:pPr lvl="0"/>
            <a:r>
              <a:rPr/>
              <a:t>As intake by mouth increases, tube feeds are reduced</a:t>
            </a:r>
          </a:p>
          <a:p>
            <a:pPr lvl="0" indent="0" marL="0">
              <a:buNone/>
            </a:pPr>
            <a:r>
              <a:rPr/>
              <a:t>Spread out protein during the day (20gm/meal)</a:t>
            </a:r>
          </a:p>
          <a:p>
            <a:pPr lvl="0"/>
            <a:r>
              <a:rPr/>
              <a:t>Three meals + 2-3 high-protein snacks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2025-02-25T12:06:18Z</dcterms:created>
  <dcterms:modified xsi:type="dcterms:W3CDTF">2025-02-25T12:06:18Z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